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59" r:id="rId4"/>
    <p:sldId id="257" r:id="rId5"/>
    <p:sldId id="262" r:id="rId6"/>
    <p:sldId id="263" r:id="rId7"/>
    <p:sldId id="266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C3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669C2-AADF-4951-906E-5C69D52D36ED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A3F7C-B548-4700-90D3-2F1E399CB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A3F7C-B548-4700-90D3-2F1E399CBB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3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4D80-2A34-5EE9-4696-249063A5F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BBFBF-C105-664D-1D86-05A7F22F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A01C6-3C84-B735-8AB1-D0910BCF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AEB1B-CD24-D138-6A3A-620687E11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73E6-458B-0454-6971-0C4C4CA3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0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29C4-9230-3F74-1482-6C568766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861EE-4D89-ABA4-9CD6-F65BB7BD4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A32C4-7B0B-E00E-8089-AB113E01B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7943-FAE1-A144-0B49-738AE128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8A9C4-1B66-F748-EA00-CF647EF9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5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53A4F-F1FE-48AC-0FFD-89F250B3A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2C002-5885-156A-0203-6666F2399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D888-A290-D4E2-8291-6BA2093D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4410-60BC-5787-A644-4AFE9C4F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8083B-856B-C205-E487-5C86E2F1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2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D5B-E2D8-671E-6D8B-6C0A6F08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E778-9066-D238-9655-FB1D26FB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1BB11-4FB2-4605-7D5E-5FC37A18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2B569-228F-FF78-A818-214B9E61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8BE10-9089-900B-B041-6D866353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2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57FA-4907-C4CF-636C-38C19AAF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FBEE0-5CA6-1F9E-C1A4-33A7F33FC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E0057-32C5-28F4-0EDA-AF064440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E909D-37DA-CAC0-D6D5-C348EAE1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3D34-B4EC-B0CA-80AC-B91386E4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23A8-C5F2-7324-5585-AFDF8A23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9B75-AD9B-FEE8-4057-CE0B7C66D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2FEC8-2504-B6B4-2453-27504192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89BEE-9715-3543-0B9C-8503EEA2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FF35E-F325-11D6-488B-64A1D5D9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076C2-C670-22A6-0AF5-74299089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EBA2-AF13-1CDE-D99A-8855A071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7F3AE-EF21-25EF-4CDC-2FE60BF8D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A543A-A022-6AB3-11B3-166EDFB27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68EEA-DA22-DAC2-2B30-C533BE41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5552E-365A-B0E9-AD23-8E828D664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1F8D9-6EF5-FF5E-61C8-D99F2AC5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9A420-FCFC-02DB-AA53-6E3F7B51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58A0D-8740-C4C1-EB02-F28E2A1A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6915-CCFD-D5EA-9F3D-D169E39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F9045-AE67-7940-2E3B-33454957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F25C2-7433-83F0-75FF-DF37FAF5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6B4D9-C2D9-2A7B-2C1E-2754857A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4087D-B1DC-DF21-BBE7-B6B74FEA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ECD45-F8EA-08EF-1855-8E3C230A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EF1E1-4DFF-41D1-33A2-A8A073C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1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F66E-5EE7-E9EC-3D37-C80065485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C98C-A2AB-DA69-67EA-286F6685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C2D20-0DA7-9914-DBF8-3A9770B9D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0CFCC-6B3C-0963-DC8D-1CCBA249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896FA-CDEF-720F-11E4-01221940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F461B-02A2-7735-B7C6-82F65E77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6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8833-7972-3644-39F9-A55817A0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7E9C19-4EF3-1466-1D3E-27F51ED2C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A0534-8405-9A66-FF88-A05254B20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06E11-7680-B970-1662-1441499E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9D47C-FAC5-4D99-EE5D-9288F1C4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C973F-FC1F-A92C-B5DF-FE0FCE3F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2C91D-84D7-EB73-3DC3-FBB1A754C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8FBB7-AD0C-3C3E-62E8-2D661990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0C9A7-C6F8-7154-3EB4-4284FF7EB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AF3F-1E0B-4F27-8982-7735C346BF53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A6F3-78B3-70D8-A436-4159BD146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DAA0E-1960-FE22-BB2E-0DE2BC9C8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CD899-CA5C-46DC-A0F6-7D2A3188C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1416"/>
            <a:ext cx="9144000" cy="29951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Hello world, my name is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Ebrahim Hakimuddin Tayabali and this is my submission for </a:t>
            </a:r>
            <a:r>
              <a:rPr lang="en-US" dirty="0">
                <a:solidFill>
                  <a:srgbClr val="A51C30"/>
                </a:solidFill>
              </a:rPr>
              <a:t>CS50P’s</a:t>
            </a:r>
            <a:r>
              <a:rPr lang="en-US" dirty="0">
                <a:solidFill>
                  <a:schemeClr val="bg1"/>
                </a:solidFill>
              </a:rPr>
              <a:t> Final Project.</a:t>
            </a:r>
            <a:endParaRPr lang="en-US" dirty="0">
              <a:solidFill>
                <a:srgbClr val="A51C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80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7"/>
    </mc:Choice>
    <mc:Fallback>
      <p:transition spd="slow" advTm="53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95A57-B5FC-5A79-9736-24C36697D0EE}"/>
              </a:ext>
            </a:extLst>
          </p:cNvPr>
          <p:cNvSpPr/>
          <p:nvPr/>
        </p:nvSpPr>
        <p:spPr>
          <a:xfrm>
            <a:off x="1444577" y="123551"/>
            <a:ext cx="9302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Demonstration Of The GUI view:</a:t>
            </a:r>
          </a:p>
        </p:txBody>
      </p:sp>
      <p:pic>
        <p:nvPicPr>
          <p:cNvPr id="4" name="20240908-1255-54.6617370">
            <a:hlinkClick r:id="" action="ppaction://media"/>
            <a:extLst>
              <a:ext uri="{FF2B5EF4-FFF2-40B4-BE49-F238E27FC236}">
                <a16:creationId xmlns:a16="http://schemas.microsoft.com/office/drawing/2014/main" id="{136EC98B-DF22-EF1D-8B65-CF5F26FE2C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919" y="1044618"/>
            <a:ext cx="11106162" cy="58133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6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2"/>
    </mc:Choice>
    <mc:Fallback>
      <p:transition spd="slow" advTm="2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79" objId="4"/>
        <p14:stopEvt time="23001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95A57-B5FC-5A79-9736-24C36697D0EE}"/>
              </a:ext>
            </a:extLst>
          </p:cNvPr>
          <p:cNvSpPr/>
          <p:nvPr/>
        </p:nvSpPr>
        <p:spPr>
          <a:xfrm>
            <a:off x="758012" y="123551"/>
            <a:ext cx="106760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Demonstration Of The Terminal view:</a:t>
            </a:r>
          </a:p>
        </p:txBody>
      </p:sp>
      <p:pic>
        <p:nvPicPr>
          <p:cNvPr id="5" name="20240908-1257-10.1425199">
            <a:hlinkClick r:id="" action="ppaction://media"/>
            <a:extLst>
              <a:ext uri="{FF2B5EF4-FFF2-40B4-BE49-F238E27FC236}">
                <a16:creationId xmlns:a16="http://schemas.microsoft.com/office/drawing/2014/main" id="{EAC51441-A49A-1418-2425-0C79375A81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1" y="1046881"/>
            <a:ext cx="11112897" cy="581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06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44"/>
    </mc:Choice>
    <mc:Fallback>
      <p:transition spd="slow" advTm="3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59" objId="5"/>
        <p14:stopEvt time="36547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392"/>
            <a:ext cx="9144000" cy="38872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Project is 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A51C30"/>
                </a:solidFill>
              </a:rPr>
              <a:t>Flashcards app. </a:t>
            </a:r>
            <a:br>
              <a:rPr lang="en-US" dirty="0">
                <a:solidFill>
                  <a:srgbClr val="A51C30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 am from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A51C30"/>
                </a:solidFill>
              </a:rPr>
              <a:t>Dar-es-salaam, Tanzania.</a:t>
            </a:r>
          </a:p>
        </p:txBody>
      </p:sp>
    </p:spTree>
    <p:extLst>
      <p:ext uri="{BB962C8B-B14F-4D97-AF65-F5344CB8AC3E}">
        <p14:creationId xmlns:p14="http://schemas.microsoft.com/office/powerpoint/2010/main" val="166722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1"/>
    </mc:Choice>
    <mc:Fallback>
      <p:transition spd="slow" advTm="41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76DD3B-2AC5-12C3-38AA-DD506F47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37"/>
          <a:stretch/>
        </p:blipFill>
        <p:spPr>
          <a:xfrm>
            <a:off x="1993769" y="1564849"/>
            <a:ext cx="9713976" cy="47911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95A57-B5FC-5A79-9736-24C36697D0EE}"/>
              </a:ext>
            </a:extLst>
          </p:cNvPr>
          <p:cNvSpPr/>
          <p:nvPr/>
        </p:nvSpPr>
        <p:spPr>
          <a:xfrm>
            <a:off x="187955" y="228600"/>
            <a:ext cx="6219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</a:t>
            </a:r>
            <a:r>
              <a:rPr lang="en-US" sz="5400" b="0" cap="none" spc="0" dirty="0" err="1">
                <a:ln w="0"/>
                <a:solidFill>
                  <a:srgbClr val="A51C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Username</a:t>
            </a:r>
          </a:p>
        </p:txBody>
      </p:sp>
    </p:spTree>
    <p:extLst>
      <p:ext uri="{BB962C8B-B14F-4D97-AF65-F5344CB8AC3E}">
        <p14:creationId xmlns:p14="http://schemas.microsoft.com/office/powerpoint/2010/main" val="399547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7"/>
    </mc:Choice>
    <mc:Fallback>
      <p:transition spd="slow" advTm="34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95A57-B5FC-5A79-9736-24C36697D0EE}"/>
              </a:ext>
            </a:extLst>
          </p:cNvPr>
          <p:cNvSpPr/>
          <p:nvPr/>
        </p:nvSpPr>
        <p:spPr>
          <a:xfrm>
            <a:off x="591527" y="228600"/>
            <a:ext cx="5412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</a:t>
            </a:r>
            <a:r>
              <a:rPr lang="en-US" sz="5400" b="0" cap="none" spc="0" dirty="0">
                <a:ln w="0"/>
                <a:solidFill>
                  <a:srgbClr val="A51C3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EDX</a:t>
            </a:r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Username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F7B8F-E9D6-CD8F-65D6-E83CE74B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7"/>
          <a:stretch/>
        </p:blipFill>
        <p:spPr>
          <a:xfrm>
            <a:off x="1319520" y="1357460"/>
            <a:ext cx="10335152" cy="50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1"/>
    </mc:Choice>
    <mc:Fallback>
      <p:transition spd="slow" advTm="38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392"/>
            <a:ext cx="9144000" cy="38872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video was recorded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A51C30"/>
                </a:solidFill>
              </a:rPr>
              <a:t>8</a:t>
            </a:r>
            <a:r>
              <a:rPr lang="en-US" baseline="30000" dirty="0">
                <a:solidFill>
                  <a:srgbClr val="A51C30"/>
                </a:solidFill>
              </a:rPr>
              <a:t>th</a:t>
            </a:r>
            <a:r>
              <a:rPr lang="en-US" dirty="0">
                <a:solidFill>
                  <a:srgbClr val="A51C30"/>
                </a:solidFill>
              </a:rPr>
              <a:t> September 2024.</a:t>
            </a:r>
          </a:p>
        </p:txBody>
      </p:sp>
    </p:spTree>
    <p:extLst>
      <p:ext uri="{BB962C8B-B14F-4D97-AF65-F5344CB8AC3E}">
        <p14:creationId xmlns:p14="http://schemas.microsoft.com/office/powerpoint/2010/main" val="66721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"/>
    </mc:Choice>
    <mc:Fallback>
      <p:transition spd="slow" advTm="23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5392"/>
            <a:ext cx="9144000" cy="38872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project has two viewing options, the </a:t>
            </a:r>
            <a:r>
              <a:rPr lang="en-US" dirty="0">
                <a:solidFill>
                  <a:srgbClr val="A51C30"/>
                </a:solidFill>
              </a:rPr>
              <a:t>Terminal view </a:t>
            </a:r>
            <a:r>
              <a:rPr lang="en-US" dirty="0">
                <a:solidFill>
                  <a:schemeClr val="bg1"/>
                </a:solidFill>
              </a:rPr>
              <a:t>and the </a:t>
            </a:r>
            <a:r>
              <a:rPr lang="en-US" dirty="0" err="1">
                <a:solidFill>
                  <a:srgbClr val="A51C30"/>
                </a:solidFill>
              </a:rPr>
              <a:t>Tkinter</a:t>
            </a:r>
            <a:r>
              <a:rPr lang="en-US" dirty="0">
                <a:solidFill>
                  <a:srgbClr val="A51C30"/>
                </a:solidFill>
              </a:rPr>
              <a:t>/GUI view</a:t>
            </a:r>
          </a:p>
        </p:txBody>
      </p:sp>
    </p:spTree>
    <p:extLst>
      <p:ext uri="{BB962C8B-B14F-4D97-AF65-F5344CB8AC3E}">
        <p14:creationId xmlns:p14="http://schemas.microsoft.com/office/powerpoint/2010/main" val="428535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1"/>
    </mc:Choice>
    <mc:Fallback>
      <p:transition spd="slow" advTm="32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92" y="347472"/>
            <a:ext cx="11634216" cy="2276856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project accepts a CSV file with a question separated by a comma and then the answer to that question as shown below</a:t>
            </a:r>
            <a:endParaRPr lang="en-US" sz="4800" dirty="0">
              <a:solidFill>
                <a:srgbClr val="A51C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6AF6F-1D67-3AE8-EAD7-8807ACEC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2959209"/>
            <a:ext cx="9217152" cy="27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5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0"/>
    </mc:Choice>
    <mc:Fallback>
      <p:transition spd="slow" advTm="76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10A8-8878-6B89-9BED-835442F0A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33" y="755396"/>
            <a:ext cx="10901934" cy="53472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Both views can either accept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command-line file input or will prompt the user for an input, either in the terminal or in the GUI as will be demonstrated next.</a:t>
            </a:r>
          </a:p>
        </p:txBody>
      </p:sp>
    </p:spTree>
    <p:extLst>
      <p:ext uri="{BB962C8B-B14F-4D97-AF65-F5344CB8AC3E}">
        <p14:creationId xmlns:p14="http://schemas.microsoft.com/office/powerpoint/2010/main" val="296060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5"/>
    </mc:Choice>
    <mc:Fallback>
      <p:transition spd="slow" advTm="50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C95A57-B5FC-5A79-9736-24C36697D0EE}"/>
              </a:ext>
            </a:extLst>
          </p:cNvPr>
          <p:cNvSpPr/>
          <p:nvPr/>
        </p:nvSpPr>
        <p:spPr>
          <a:xfrm>
            <a:off x="2919335" y="123551"/>
            <a:ext cx="6353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Providing the CSV file:</a:t>
            </a:r>
          </a:p>
        </p:txBody>
      </p:sp>
      <p:pic>
        <p:nvPicPr>
          <p:cNvPr id="9" name="20240908-1254-15.9520545">
            <a:hlinkClick r:id="" action="ppaction://media"/>
            <a:extLst>
              <a:ext uri="{FF2B5EF4-FFF2-40B4-BE49-F238E27FC236}">
                <a16:creationId xmlns:a16="http://schemas.microsoft.com/office/drawing/2014/main" id="{CB2E1D1A-3CAF-0641-39BA-AACDA18C10A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598" y="1046881"/>
            <a:ext cx="11090803" cy="581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111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94"/>
    </mc:Choice>
    <mc:Fallback>
      <p:transition spd="slow" advTm="18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23" objId="9"/>
        <p14:stopEvt time="17497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143</Words>
  <Application>Microsoft Office PowerPoint</Application>
  <PresentationFormat>Widescreen</PresentationFormat>
  <Paragraphs>12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Hello world, my name is  Ebrahim Hakimuddin Tayabali and this is my submission for CS50P’s Final Project.</vt:lpstr>
      <vt:lpstr>My Project is a  Flashcards app.  I am from Dar-es-salaam, Tanzania.</vt:lpstr>
      <vt:lpstr>PowerPoint Presentation</vt:lpstr>
      <vt:lpstr>PowerPoint Presentation</vt:lpstr>
      <vt:lpstr>This video was recorded on 8th September 2024.</vt:lpstr>
      <vt:lpstr>My project has two viewing options, the Terminal view and the Tkinter/GUI view</vt:lpstr>
      <vt:lpstr>The project accepts a CSV file with a question separated by a comma and then the answer to that question as shown below</vt:lpstr>
      <vt:lpstr>Both views can either accept  a command-line file input or will prompt the user for an input, either in the terminal or in the GUI as will be demonstrated next.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Kid Fury</dc:creator>
  <cp:lastModifiedBy>Kid Fury</cp:lastModifiedBy>
  <cp:revision>1</cp:revision>
  <dcterms:created xsi:type="dcterms:W3CDTF">2024-09-08T11:36:15Z</dcterms:created>
  <dcterms:modified xsi:type="dcterms:W3CDTF">2024-09-08T13:26:17Z</dcterms:modified>
</cp:coreProperties>
</file>